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51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7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6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04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96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78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FD3-9B5E-418C-A176-69B8EC399FD9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7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6C37DF-D8C3-8791-4646-D77ACBED6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530194"/>
            <a:ext cx="290885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669711-6D11-145C-04B1-00341A497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55633" y="151731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8E5E6-2AC3-EB4D-073A-B7C83B8607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77127" y="1517311"/>
            <a:ext cx="290885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5167D-DA26-2B4B-C12F-DA394D8360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166194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INTRODUCTION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1E18A2-FE61-69C5-59C1-8C63B7AB4E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06438A-635F-8D5D-34A3-7F5C1E9B8B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4589463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AIMS / OBJECTIVES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7D298-3DF5-55E4-F580-87C13661D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0253" y="1166192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MATERIALS / METHODS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58ECA-AA8E-89DF-BF98-6B1A45C399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021" y="1166191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RESULTS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720E-1475-D1BA-1DEB-BCFB0E6B5E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1166190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DISCUSSION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5C59A4-B0A7-D999-1649-F397A5C313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3710856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CONCLUSION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F705CE-4080-4380-75CC-1AEFA80F2C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539408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REFERENCE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EDD4C7-7BE5-E2B6-18C6-C111074049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4085034"/>
            <a:ext cx="29088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E34245-6CDA-C725-0F0D-CC632D3BE7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899013"/>
            <a:ext cx="290885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39948-62DB-942C-9515-22284431E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7632" y="1517311"/>
            <a:ext cx="2935360" cy="5228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59650E-1C10-4688-2E84-C0931504E1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94"/>
          <a:stretch/>
        </p:blipFill>
        <p:spPr>
          <a:xfrm>
            <a:off x="92764" y="3428"/>
            <a:ext cx="11979963" cy="114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7"/>
    </mc:Choice>
    <mc:Fallback xmlns="">
      <p:transition spd="slow" advTm="645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159</TotalTime>
  <Words>11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Aparajita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Meety Events Pvt Ltd</dc:creator>
  <cp:lastModifiedBy>Venkatesh guntoju</cp:lastModifiedBy>
  <cp:revision>13</cp:revision>
  <dcterms:created xsi:type="dcterms:W3CDTF">2023-03-20T12:46:40Z</dcterms:created>
  <dcterms:modified xsi:type="dcterms:W3CDTF">2024-07-27T06:47:27Z</dcterms:modified>
</cp:coreProperties>
</file>